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7CF014-39EB-432E-9F4B-990926AC074D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D64293-6E7F-4DAB-9B63-07F2CF3154D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Inverse Trig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4.7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 (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Trig Function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Inverse Function</a:t>
            </a:r>
          </a:p>
          <a:p>
            <a:pPr>
              <a:buNone/>
            </a:pPr>
            <a:r>
              <a:rPr lang="en-US" dirty="0" smtClean="0"/>
              <a:t>   y = sin </a:t>
            </a:r>
            <a:r>
              <a:rPr lang="el-GR" dirty="0" smtClean="0"/>
              <a:t>Θ</a:t>
            </a:r>
            <a:r>
              <a:rPr lang="en-US" dirty="0" smtClean="0"/>
              <a:t>				     y = sin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     y = </a:t>
            </a:r>
            <a:r>
              <a:rPr lang="en-US" dirty="0" err="1" smtClean="0"/>
              <a:t>arcsin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Interchange the domain and the range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      1	      90˚				  90˚			   </a:t>
            </a:r>
          </a:p>
          <a:p>
            <a:pPr>
              <a:buNone/>
            </a:pPr>
            <a:r>
              <a:rPr lang="en-US" dirty="0" smtClean="0"/>
              <a:t>						       -1		1</a:t>
            </a:r>
          </a:p>
          <a:p>
            <a:pPr>
              <a:buNone/>
            </a:pPr>
            <a:r>
              <a:rPr lang="en-US" dirty="0" smtClean="0"/>
              <a:t>		         -1			-90˚</a:t>
            </a:r>
          </a:p>
          <a:p>
            <a:pPr>
              <a:buNone/>
            </a:pPr>
            <a:r>
              <a:rPr lang="en-US" dirty="0" smtClean="0"/>
              <a:t>     -90˚				   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990600" y="5105400"/>
            <a:ext cx="2286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2000" y="5029200"/>
            <a:ext cx="2590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5219700" y="4914900"/>
            <a:ext cx="2362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81600" y="4953000"/>
            <a:ext cx="2514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 rot="16200000">
            <a:off x="2057400" y="44958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5400000">
            <a:off x="990600" y="4495800"/>
            <a:ext cx="11430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>
            <a:off x="5753100" y="3695700"/>
            <a:ext cx="13716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16200000">
            <a:off x="5676900" y="5067301"/>
            <a:ext cx="13716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 (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Trig Function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Inverse Function</a:t>
            </a:r>
          </a:p>
          <a:p>
            <a:pPr>
              <a:buNone/>
            </a:pPr>
            <a:r>
              <a:rPr lang="en-US" dirty="0" smtClean="0"/>
              <a:t>   y =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r>
              <a:rPr lang="en-US" dirty="0" smtClean="0"/>
              <a:t>				     y = cos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     y = </a:t>
            </a:r>
            <a:r>
              <a:rPr lang="en-US" dirty="0" err="1" smtClean="0"/>
              <a:t>arccos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Interchange the domain and the range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1		      			180˚	  			   </a:t>
            </a:r>
          </a:p>
          <a:p>
            <a:pPr>
              <a:buNone/>
            </a:pPr>
            <a:r>
              <a:rPr lang="en-US" dirty="0" smtClean="0"/>
              <a:t>		         90˚				90˚</a:t>
            </a:r>
          </a:p>
          <a:p>
            <a:pPr>
              <a:buNone/>
            </a:pPr>
            <a:r>
              <a:rPr lang="en-US" dirty="0" smtClean="0"/>
              <a:t>		-1              180˚       		    	                 				    		   -1		1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2000" y="5029200"/>
            <a:ext cx="2590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029200" y="5713412"/>
            <a:ext cx="2590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05594" y="5105400"/>
            <a:ext cx="2286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5180806" y="5104606"/>
            <a:ext cx="2286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838200" y="44958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10800000">
            <a:off x="2133600" y="44958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10800000">
            <a:off x="5715000" y="39624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5715000" y="51054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 (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Trig Function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Inverse Function</a:t>
            </a:r>
          </a:p>
          <a:p>
            <a:pPr>
              <a:buNone/>
            </a:pPr>
            <a:r>
              <a:rPr lang="en-US" dirty="0" smtClean="0"/>
              <a:t>   y = </a:t>
            </a:r>
            <a:r>
              <a:rPr lang="en-US" dirty="0" smtClean="0"/>
              <a:t>tan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r>
              <a:rPr lang="en-US" dirty="0" smtClean="0"/>
              <a:t>				     y = </a:t>
            </a:r>
            <a:r>
              <a:rPr lang="en-US" dirty="0" smtClean="0"/>
              <a:t>tan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     y = </a:t>
            </a:r>
            <a:r>
              <a:rPr lang="en-US" smtClean="0"/>
              <a:t>arctan </a:t>
            </a:r>
            <a:r>
              <a:rPr lang="el-GR" dirty="0" smtClean="0"/>
              <a:t>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Interchange the domain and the range</a:t>
            </a:r>
          </a:p>
          <a:p>
            <a:pPr>
              <a:buNone/>
            </a:pPr>
            <a:r>
              <a:rPr lang="en-US" dirty="0" smtClean="0"/>
              <a:t>	  -90</a:t>
            </a:r>
            <a:r>
              <a:rPr lang="el-GR" dirty="0" smtClean="0"/>
              <a:t>˚</a:t>
            </a:r>
            <a:r>
              <a:rPr lang="en-US" dirty="0" smtClean="0"/>
              <a:t>	     90</a:t>
            </a:r>
            <a:r>
              <a:rPr lang="el-GR" dirty="0" smtClean="0"/>
              <a:t>˚</a:t>
            </a:r>
            <a:r>
              <a:rPr lang="en-US" dirty="0" smtClean="0"/>
              <a:t>	                      			90˚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		   -90˚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85800" y="5029200"/>
            <a:ext cx="2590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648200" y="5029200"/>
            <a:ext cx="2590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837406" y="5105400"/>
            <a:ext cx="2286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876006" y="5105400"/>
            <a:ext cx="2286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6200000">
            <a:off x="1295400" y="51054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  <a:ln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5400000">
            <a:off x="1295400" y="38100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  <a:ln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16200000">
            <a:off x="5943600" y="4495801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>
            <a:off x="4800600" y="4495800"/>
            <a:ext cx="1295400" cy="1143000"/>
          </a:xfrm>
          <a:prstGeom prst="arc">
            <a:avLst>
              <a:gd name="adj1" fmla="val 16200000"/>
              <a:gd name="adj2" fmla="val 174203"/>
            </a:avLst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9394" y="5181600"/>
            <a:ext cx="1980406" cy="79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791494" y="5218906"/>
            <a:ext cx="19050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181600" y="4343400"/>
            <a:ext cx="1981200" cy="1588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81600" y="5865812"/>
            <a:ext cx="1981200" cy="1588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Classwork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 349 # 1-17 odd, 37, 39, 43-53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4.8 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 359 # 1, 3, 5, 15, 17, 19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 349 # 19-33 odd</a:t>
            </a:r>
          </a:p>
          <a:p>
            <a:r>
              <a:rPr lang="en-US" dirty="0" smtClean="0"/>
              <a:t>Pg 359 # 2, 4, 6, 16, 18, 20-22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74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Inverse Trig Functions</vt:lpstr>
      <vt:lpstr>Sin (Θ)</vt:lpstr>
      <vt:lpstr>Cos (Θ)</vt:lpstr>
      <vt:lpstr>Tan (Θ)</vt:lpstr>
      <vt:lpstr>Classwork:</vt:lpstr>
      <vt:lpstr>Section 4.8  Applications</vt:lpstr>
      <vt:lpstr>Home work</vt:lpstr>
    </vt:vector>
  </TitlesOfParts>
  <Company>CBSD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Inverse Trig Functions</dc:title>
  <dc:creator>JLAKE</dc:creator>
  <cp:lastModifiedBy>JLAKE</cp:lastModifiedBy>
  <cp:revision>6</cp:revision>
  <dcterms:created xsi:type="dcterms:W3CDTF">2009-05-07T17:53:15Z</dcterms:created>
  <dcterms:modified xsi:type="dcterms:W3CDTF">2009-11-13T13:27:07Z</dcterms:modified>
</cp:coreProperties>
</file>